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1005BD-2C03-4632-B6CD-AD4D05741E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2BBC98D-4DCA-445D-955D-E6508B19C9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0FCEE3-AB38-4B6C-AEA2-C1B263C61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777DB-31C7-4B42-96BC-08D543174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279EB4-BA16-47E7-AAE2-B22F48344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047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1CB6E0-D40B-4D06-9F41-B96179301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B3E287-DFE1-4D62-B0DC-D32201207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920AE9-32D3-45C5-B77D-8E0484104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7857F3-73C3-4191-86C3-0CB2346E6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BB276D-D8C5-4C9A-B00A-9A907A23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209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7E242D9-80B2-44CE-AC7E-33995713D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FE89DA6-8E85-4BA2-99E6-DABF91BEE4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D3679E-CF67-4500-918C-206300536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990228-30FB-4ED7-9C3D-C9D038967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073E35-8C20-400A-A0FB-9F89345AF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73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BAB7A3-2FB9-440A-B73F-2D224656A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88B95F-A18F-4A71-B3C8-BD1458044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9EDC8A-C212-46B9-8A11-B7DC50ABA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3614D3-12AD-41C1-AF26-469E944CF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D92E87-E981-4792-9425-5A2AFAF71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4082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A6B150-005B-450B-A092-6FF240A3D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2F8902-D69B-44DA-8111-05C87701E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D0C353-2524-4CE6-855D-C36BCB4B0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6655EE-D726-4DC9-BDF9-E60384FB5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763607-C24B-4692-BF79-61D100D4F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029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9294AF-6F7C-40C0-961B-48A08066D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315797-E976-4AF5-AD6E-B869E95361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B01E42-D767-4ED3-BF7A-FDE32F0B3D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72C073-6B09-4031-A012-6EDF044BC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92E5892-71FA-404D-9E17-D31DF9A49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79A89A-C736-4B64-8617-9E4031CD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27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B9C2BF-9B46-41C3-9908-4108F3B72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2A4F71-DBC5-44F9-8B16-2C0A62ED0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5CBDCC4-326E-4C4A-8CBB-3B68DF228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13B915B-AAD1-47D8-A51D-E166EFE80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A3D301B-6B08-47CF-9C89-10D9BB317F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A8C911D-6A82-464D-A940-11B891EBC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6568EF2-3D35-4DD5-8206-C9D0061BD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0A9051F-1EC9-414E-858B-F9EAA0B26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348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080C89-4138-4F18-9DE6-F2598DAC8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B8B3D6F-6493-4623-B2DD-F3A29BC27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81CEE5D-FD2A-4CDE-AB75-8E6A76E01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6ECD205-1504-460A-8B8A-9B399D0BD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384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B3B5E2D-3B5E-4347-A2AF-98C0A6FCD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17A4271-E810-4293-9613-3487C774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1502BA5-AB64-421A-89D3-2CB35EDA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5412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22B3CE-6F48-4FD8-BF12-A02B02D03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7A14C1-C632-4D85-8777-88137E704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B655129-06C2-48D5-8CB3-F5A4EED4EE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6ABCC6-FB97-4876-BDFA-9E1230070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017C24-95AD-4AE5-9B95-E0849F366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35055D-CFE8-4826-AE1E-2E2561EC0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236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F146F7-7890-4D64-971B-0747C75BF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CF63CEE-FA13-4299-8B88-558680CE2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6D4A7DD-CB87-408E-BE2F-712F79401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D8D6C22-5ACA-42EA-B7F1-4EC2AC5A4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EE8570-F82B-4C54-8980-545A54CD3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2BAEAC-B964-41F5-B627-83D983C94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216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DA508AD-4D48-4D06-BC2B-85E6F2A29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BB10AB-CDB6-4490-8B0B-DE3834402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3D3F43-7C98-4CCD-91BA-1FB96FDF58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B97CF-1A20-4D63-B84A-3581A69DFB25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6D2578-5F87-425F-AF0E-3713E3268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C1F8A3-4437-4360-867D-3727DFCB97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AF8F54-436B-4BAB-B3AB-38E6AE00F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7526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F7DB60D8-8E9E-481F-BC55-E96BF4DA99B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815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B88D0CD4-AB1C-4BA0-A1BE-CDE14565BC9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50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5CA20EB3-62F7-4F21-A8FF-F4C6A68E70A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264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031CE7E0-E9AF-4060-AD15-38A9590BDAD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907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D6198825-B61C-4EBC-8F7D-8B4FA729E5B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277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3EE85E1D-3837-41F3-B760-A448726F9B6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313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23BF7AD4-3474-49A5-81F1-C192E81DCCB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190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864FA4CD-B826-49FC-AD7E-87BE7AB19FA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120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8F8160B9-3B68-47C8-9825-6ECCB8F885C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440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2020-01-09T08:05:18Z</dcterms:created>
  <dcterms:modified xsi:type="dcterms:W3CDTF">2020-01-09T08:05:22Z</dcterms:modified>
</cp:coreProperties>
</file>

<file path=docProps/thumbnail.jpeg>
</file>